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70" r:id="rId8"/>
    <p:sldId id="266" r:id="rId9"/>
    <p:sldId id="268" r:id="rId10"/>
    <p:sldId id="269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4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24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3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4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33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82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5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00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1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593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34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3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61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05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56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4252-651E-4CE9-B790-84A74D3BA567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711685-0DB7-426C-BD26-BAB01ED30B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84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AF38-128D-46C5-9444-81388735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598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Challenge </a:t>
            </a:r>
            <a:r>
              <a:rPr lang="uz-Cyrl-UZ" sz="4000" dirty="0">
                <a:latin typeface="Arial Black" panose="020B0A04020102020204" pitchFamily="34" charset="0"/>
              </a:rPr>
              <a:t>№ </a:t>
            </a:r>
            <a:r>
              <a:rPr lang="en-US" sz="4000" dirty="0">
                <a:latin typeface="Arial Black" panose="020B0A04020102020204" pitchFamily="34" charset="0"/>
              </a:rPr>
              <a:t>1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Team </a:t>
            </a:r>
            <a:r>
              <a:rPr lang="uz-Cyrl-UZ" sz="3200" dirty="0">
                <a:latin typeface="Arial Black" panose="020B0A04020102020204" pitchFamily="34" charset="0"/>
              </a:rPr>
              <a:t>№ </a:t>
            </a:r>
            <a:r>
              <a:rPr lang="en-US" sz="3200" dirty="0">
                <a:latin typeface="Arial Black" panose="020B0A04020102020204" pitchFamily="34" charset="0"/>
              </a:rPr>
              <a:t>1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DE4DAE-9750-401A-847F-87D819D1F1E1}"/>
              </a:ext>
            </a:extLst>
          </p:cNvPr>
          <p:cNvSpPr txBox="1">
            <a:spLocks/>
          </p:cNvSpPr>
          <p:nvPr/>
        </p:nvSpPr>
        <p:spPr>
          <a:xfrm>
            <a:off x="883346" y="2685895"/>
            <a:ext cx="9043442" cy="148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de-D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B65745-89B8-4335-B035-CAD2E68042E4}"/>
              </a:ext>
            </a:extLst>
          </p:cNvPr>
          <p:cNvSpPr txBox="1">
            <a:spLocks/>
          </p:cNvSpPr>
          <p:nvPr/>
        </p:nvSpPr>
        <p:spPr>
          <a:xfrm>
            <a:off x="3148245" y="2685895"/>
            <a:ext cx="6125757" cy="2202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How to increase citizen participation and promote co-creation to improve living environment and quality of life? Case of “</a:t>
            </a:r>
            <a:r>
              <a:rPr lang="en-US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Mustamäe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” district, Tallinn.</a:t>
            </a:r>
            <a:endParaRPr lang="de-DE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Image result for mustamÃ¤e logo">
            <a:extLst>
              <a:ext uri="{FF2B5EF4-FFF2-40B4-BE49-F238E27FC236}">
                <a16:creationId xmlns:a16="http://schemas.microsoft.com/office/drawing/2014/main" id="{56288222-8FD8-4B2A-8E0B-0F0104A7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2" y="2652036"/>
            <a:ext cx="2562846" cy="20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4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C3268-4A68-4C95-BC05-87CF05E3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835833"/>
            <a:ext cx="5424296" cy="3967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EA6D0F-E9A2-42E5-B969-22BA33A1A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25" y="1835832"/>
            <a:ext cx="5927213" cy="39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2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C24E-3690-4DDA-807B-F4165434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51" y="286043"/>
            <a:ext cx="8596668" cy="67056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Segoe UI" panose="020B0502040204020203" pitchFamily="34" charset="0"/>
              </a:rPr>
              <a:t>Example of placemaking solution</a:t>
            </a:r>
            <a:endParaRPr lang="de-DE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superkilen_copenhagen">
            <a:extLst>
              <a:ext uri="{FF2B5EF4-FFF2-40B4-BE49-F238E27FC236}">
                <a16:creationId xmlns:a16="http://schemas.microsoft.com/office/drawing/2014/main" id="{6C8DFF4C-3CA5-4A2F-95C3-0F9635A0C8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7" y="1240459"/>
            <a:ext cx="7284981" cy="4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38652E-5661-4955-A9CF-8BC2EB0D43A6}"/>
              </a:ext>
            </a:extLst>
          </p:cNvPr>
          <p:cNvSpPr txBox="1">
            <a:spLocks/>
          </p:cNvSpPr>
          <p:nvPr/>
        </p:nvSpPr>
        <p:spPr>
          <a:xfrm>
            <a:off x="703125" y="6037385"/>
            <a:ext cx="7413933" cy="534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Copenhagen Superkilen area</a:t>
            </a:r>
            <a:endParaRPr lang="de-DE" sz="2000" dirty="0">
              <a:solidFill>
                <a:schemeClr val="tx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335E-593D-4760-8275-AD6AF7FA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" y="525194"/>
            <a:ext cx="8297855" cy="74089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Event ideas to activate citizens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4CB6-0638-4F20-83A8-C9E88E29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1"/>
            <a:ext cx="10515600" cy="53738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i="1" dirty="0">
                <a:latin typeface="Segoe UI" panose="020B0502040204020203" pitchFamily="34" charset="0"/>
                <a:cs typeface="Segoe UI" panose="020B0502040204020203" pitchFamily="34" charset="0"/>
              </a:rPr>
              <a:t>Occasionally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Neighborhood cleaning day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Sharing activities (food, tools, books)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Music fest day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District festival day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Cinema screening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Hobby’s center</a:t>
            </a:r>
          </a:p>
          <a:p>
            <a:pPr marL="0" indent="0">
              <a:buNone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b="1" i="1" dirty="0">
                <a:latin typeface="Segoe UI" panose="020B0502040204020203" pitchFamily="34" charset="0"/>
                <a:cs typeface="Segoe UI" panose="020B0502040204020203" pitchFamily="34" charset="0"/>
              </a:rPr>
              <a:t>Regularly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Board-games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Community public living room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Centers based on age (children, youth, old)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Language cafes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Books exchange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Library corner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4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5210-D182-4678-B770-DBC13BA8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Challenge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788E-5C44-4043-9FFD-B97CE503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82" y="2670792"/>
            <a:ext cx="9043442" cy="148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How to change “dormitory” area into </a:t>
            </a:r>
            <a:r>
              <a:rPr lang="en-US" sz="4400" b="1" strike="sngStrike" dirty="0">
                <a:latin typeface="Segoe UI" panose="020B0502040204020203" pitchFamily="34" charset="0"/>
                <a:cs typeface="Segoe UI" panose="020B0502040204020203" pitchFamily="34" charset="0"/>
              </a:rPr>
              <a:t>leaving</a:t>
            </a: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living area?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de-D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FE1FB-1ADD-4803-BC5E-DED31444CEA1}"/>
              </a:ext>
            </a:extLst>
          </p:cNvPr>
          <p:cNvSpPr/>
          <p:nvPr/>
        </p:nvSpPr>
        <p:spPr>
          <a:xfrm>
            <a:off x="1927668" y="45458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Underutilization of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FEDD4-1637-4909-AF9B-374C98FB6134}"/>
              </a:ext>
            </a:extLst>
          </p:cNvPr>
          <p:cNvSpPr/>
          <p:nvPr/>
        </p:nvSpPr>
        <p:spPr>
          <a:xfrm>
            <a:off x="841691" y="2046658"/>
            <a:ext cx="259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sense of community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644DB-C317-4450-843D-F62FEE51B4A3}"/>
              </a:ext>
            </a:extLst>
          </p:cNvPr>
          <p:cNvSpPr/>
          <p:nvPr/>
        </p:nvSpPr>
        <p:spPr>
          <a:xfrm>
            <a:off x="4975668" y="1630225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High mobility (people moving-in and out)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5CC6C-385C-4745-87FD-B3A59E0E1B26}"/>
              </a:ext>
            </a:extLst>
          </p:cNvPr>
          <p:cNvSpPr/>
          <p:nvPr/>
        </p:nvSpPr>
        <p:spPr>
          <a:xfrm>
            <a:off x="7683573" y="4462093"/>
            <a:ext cx="402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trust between neighboring people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94208-E922-4CA9-9CFA-D7E1153C9CDE}"/>
              </a:ext>
            </a:extLst>
          </p:cNvPr>
          <p:cNvSpPr/>
          <p:nvPr/>
        </p:nvSpPr>
        <p:spPr>
          <a:xfrm>
            <a:off x="790782" y="5438815"/>
            <a:ext cx="196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explicit center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F4D22-5B9D-4A82-ACEE-63AD33F065AC}"/>
              </a:ext>
            </a:extLst>
          </p:cNvPr>
          <p:cNvSpPr/>
          <p:nvPr/>
        </p:nvSpPr>
        <p:spPr>
          <a:xfrm>
            <a:off x="4366728" y="5296379"/>
            <a:ext cx="466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Segregation of Russian-Estonian community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7E629B-1774-4E0A-ACDF-C947DB4DA48D}"/>
              </a:ext>
            </a:extLst>
          </p:cNvPr>
          <p:cNvSpPr/>
          <p:nvPr/>
        </p:nvSpPr>
        <p:spPr>
          <a:xfrm>
            <a:off x="5405067" y="6216315"/>
            <a:ext cx="615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Cultural integration issues of some parts of neighborhoods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3C9AF-BAA3-4108-954A-65D324BE77EB}"/>
              </a:ext>
            </a:extLst>
          </p:cNvPr>
          <p:cNvSpPr/>
          <p:nvPr/>
        </p:nvSpPr>
        <p:spPr>
          <a:xfrm>
            <a:off x="2139002" y="5987381"/>
            <a:ext cx="222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Lack of appreciation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4E84C-D6A4-4826-8CFA-102EA067957B}"/>
              </a:ext>
            </a:extLst>
          </p:cNvPr>
          <p:cNvSpPr/>
          <p:nvPr/>
        </p:nvSpPr>
        <p:spPr>
          <a:xfrm>
            <a:off x="4076577" y="2178791"/>
            <a:ext cx="279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identity of dorm areas</a:t>
            </a:r>
          </a:p>
        </p:txBody>
      </p:sp>
    </p:spTree>
    <p:extLst>
      <p:ext uri="{BB962C8B-B14F-4D97-AF65-F5344CB8AC3E}">
        <p14:creationId xmlns:p14="http://schemas.microsoft.com/office/powerpoint/2010/main" val="187251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4460-199F-4C66-8183-1A1A5DCF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Opportunities</a:t>
            </a:r>
            <a:endParaRPr lang="de-DE" sz="4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93D5-3EC8-4C71-82F5-41365989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823" y="1710424"/>
            <a:ext cx="8596668" cy="321717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Young families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Students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Plenty of green areas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Proximity of neighborhood to the nature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Safe area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Active online communities (Facebook groups)</a:t>
            </a:r>
          </a:p>
        </p:txBody>
      </p:sp>
    </p:spTree>
    <p:extLst>
      <p:ext uri="{BB962C8B-B14F-4D97-AF65-F5344CB8AC3E}">
        <p14:creationId xmlns:p14="http://schemas.microsoft.com/office/powerpoint/2010/main" val="170116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095D-CF69-4738-85F6-D64D54F6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  <a:cs typeface="Segoe UI" panose="020B0502040204020203" pitchFamily="34" charset="0"/>
              </a:rPr>
              <a:t>Stakeholders</a:t>
            </a:r>
            <a:endParaRPr lang="de-DE" sz="48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C629-7F31-4640-9CEA-8A56002D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771" y="1775656"/>
            <a:ext cx="8596668" cy="3880773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Local authorities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Businesses (malls, kiosks)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Proactive citizens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District inhabitants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Young families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Students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Old people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Car drivers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Cyclists (potential)</a:t>
            </a:r>
          </a:p>
          <a:p>
            <a:pPr lvl="1"/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de-DE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1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C31D-9B15-4BEB-B13C-AECD639D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Resources</a:t>
            </a:r>
            <a:endParaRPr lang="de-DE" sz="4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E200-B4F0-4D9A-B97A-D5962430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432" y="1738558"/>
            <a:ext cx="8596668" cy="388077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Public spaces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Many green areas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Schools, kindergartens, courtyards, paths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Sport parks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Hospital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Active citizens (fast adopters, facilitators)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Municipal funding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ABC Centers</a:t>
            </a:r>
          </a:p>
          <a:p>
            <a:endParaRPr lang="de-DE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0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57C-6082-4F23-8FF6-2007806B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Main proposal</a:t>
            </a:r>
            <a:endParaRPr lang="de-DE" sz="4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738D-F084-4994-A1D7-A97B273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80092"/>
            <a:ext cx="8596668" cy="3172886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Built during soviet time by well-known architects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Spacey, but not fully utilized, not people friendly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Currently owned by private and partially by public sector, yet cannot compete with big malls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Mostly located in the central area of “dormitory” districts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Accessible within neighborhood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Surroundings are not inviting</a:t>
            </a:r>
          </a:p>
          <a:p>
            <a:pPr lvl="1"/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B4AA8-077B-4011-AE91-CE15728C1FF1}"/>
              </a:ext>
            </a:extLst>
          </p:cNvPr>
          <p:cNvSpPr/>
          <p:nvPr/>
        </p:nvSpPr>
        <p:spPr>
          <a:xfrm>
            <a:off x="677334" y="1668790"/>
            <a:ext cx="7719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Revitalizing and placemaking of ABC centers</a:t>
            </a:r>
          </a:p>
        </p:txBody>
      </p:sp>
    </p:spTree>
    <p:extLst>
      <p:ext uri="{BB962C8B-B14F-4D97-AF65-F5344CB8AC3E}">
        <p14:creationId xmlns:p14="http://schemas.microsoft.com/office/powerpoint/2010/main" val="195641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B38E-6082-497D-B4F2-47567B3B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Existing ABC center locations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960C9-7FE7-4296-99B0-5F63EDB0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4" y="1266092"/>
            <a:ext cx="7695028" cy="54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1B1C-483C-43D2-981F-4EB59F4B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Current look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E1E5D-71C4-4A7C-B8AA-96218A7A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6" y="1406770"/>
            <a:ext cx="8687216" cy="48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1B1C-483C-43D2-981F-4EB59F4B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Current look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5A8F8C-2836-41B3-A9C5-CE2AA25AB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90798"/>
            <a:ext cx="9058813" cy="47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90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Segoe UI</vt:lpstr>
      <vt:lpstr>Trebuchet MS</vt:lpstr>
      <vt:lpstr>Wingdings 3</vt:lpstr>
      <vt:lpstr>Facet</vt:lpstr>
      <vt:lpstr>Challenge № 1 Team № 1</vt:lpstr>
      <vt:lpstr>Challenge</vt:lpstr>
      <vt:lpstr>Opportunities</vt:lpstr>
      <vt:lpstr>Stakeholders</vt:lpstr>
      <vt:lpstr>Resources</vt:lpstr>
      <vt:lpstr>Main proposal</vt:lpstr>
      <vt:lpstr>Existing ABC center locations</vt:lpstr>
      <vt:lpstr>Current look</vt:lpstr>
      <vt:lpstr>Current look</vt:lpstr>
      <vt:lpstr>PowerPoint Presentation</vt:lpstr>
      <vt:lpstr>Example of placemaking solution</vt:lpstr>
      <vt:lpstr>Event ideas to activate citizens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Abbosjon Sobirjonov</dc:creator>
  <cp:lastModifiedBy>Abbosjon Sobirjonov</cp:lastModifiedBy>
  <cp:revision>21</cp:revision>
  <dcterms:created xsi:type="dcterms:W3CDTF">2018-09-18T08:22:50Z</dcterms:created>
  <dcterms:modified xsi:type="dcterms:W3CDTF">2018-09-18T10:32:15Z</dcterms:modified>
</cp:coreProperties>
</file>